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30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Unit Testing Challenge với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11341"/>
            <a:ext cx="668750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Nhóm LuxeStay - Kiểm thử AuthService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8767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Thành viên: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948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DE170779 - Phan Thanh Tùng (Trưởng nhóm)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9370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SE161796 - Trần Hữu Hiếu (Technical Lead)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3792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DE180397 - Nguyễn Võ Hoàng Huy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8214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DE190477 - Nguyễn Thành Long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62636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DE180672 - Hoàng Tấn Thành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5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Tổng kết &amp; Cảm ơn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3304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Kết quả: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440186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16 tests, 100% pass trong 2.5 giây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890004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Coverage 87.5-100% (vượt mục tiêu 80%)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339822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Kiểm thử toàn diện (happy + edge cases)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789640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AI hỗ trợ thiết kế, con người implement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239458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Deliverables và tài liệu hoàn chỉnh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95014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Thông điệp chính:</a:t>
            </a:r>
            <a:endParaRPr lang="en-US" sz="3550" dirty="0"/>
          </a:p>
        </p:txBody>
      </p:sp>
      <p:sp>
        <p:nvSpPr>
          <p:cNvPr id="10" name="Text 8"/>
          <p:cNvSpPr/>
          <p:nvPr/>
        </p:nvSpPr>
        <p:spPr>
          <a:xfrm>
            <a:off x="1133951" y="611243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"AI có thể tăng tốc thiết kế test, trong khi chuyên môn con người đảm bảo chất lượng"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857280"/>
            <a:ext cx="30480" cy="873204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2" name="Text 10"/>
          <p:cNvSpPr/>
          <p:nvPr/>
        </p:nvSpPr>
        <p:spPr>
          <a:xfrm>
            <a:off x="793790" y="7070646"/>
            <a:ext cx="819566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                                                  Cảm ơn vì đã lắng nghe! 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25823"/>
            <a:ext cx="7308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Tại sao chọn AuthService?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532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 Lý do chính: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3532465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766899"/>
            <a:ext cx="3584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🔐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Quan trọng về bảo mật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25731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Xử lý mật khẩu và quản lý phiên đăng nhập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532465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766899"/>
            <a:ext cx="3304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🎯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Độ phức tạp phù hợp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4257318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 phương thức với nhiều trường hợp ngoại lệ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081468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5315903"/>
            <a:ext cx="32837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💼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Thực tế và thiết thực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580632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Mọi ứng dụng đều cần xác thực người dùng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08146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5315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Dễ kiểm thử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580632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Input/output rõ ràng, có thể mock dependencies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6545"/>
            <a:ext cx="82095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 Phương thức được kiểm thử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86050"/>
            <a:ext cx="472928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Các chức năng chính: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5931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register()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Tạo tài khoản mới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353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login()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Xác thực người dùng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477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verify()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Kiểm tra session token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197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logout()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Kết thúc phiên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619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requireAccount()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Lấy thông tin user đã xác thực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800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Tổng cộng: 16 test cases toàn diện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35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Thống kê Test Suite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4303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Kết quả xuất sắc: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2463522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16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900113" y="3495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Test Cases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985736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(100% yêu cầu)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125278" y="246352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4231719" y="3495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Pass Rate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398573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(16/16 đều pass)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246352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2.5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563326" y="3495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Giây thực thi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56884" y="398573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Thời gian nhanh chóng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88491" y="2463522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87.5%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894933" y="3495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Độ bao phủ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788491" y="3985736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Vượt mục tiêu 80%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46888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Phân bổ tests: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Register: 5 tests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58964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Login: 5 tests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63386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Verify: 2 tests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93790" y="67808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Logout: 2 tests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93790" y="72230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RequireAccount: 2 tests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2498"/>
            <a:ext cx="76604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Demo Trực tiếp: Chạy Tests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825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88694"/>
            <a:ext cx="6244709" cy="35125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99521" y="2208252"/>
            <a:ext cx="33523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Các khía cạnh được test: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99521" y="27893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Kiểm tra email hợp lệ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23159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Mã hóa mật khẩu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36737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Gán quyền người dùng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41159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Kiểm tra trạng thái tài khoản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45581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Quản lý session token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9521" y="500038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Xử lý lỗi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5590103"/>
            <a:ext cx="3650813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Tests Passed: 16/16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599521" y="6113740"/>
            <a:ext cx="4021098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⏱️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Thời gian: 2.509 giây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599521" y="6637377"/>
            <a:ext cx="4444603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🎯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Tỷ lệ thành công: 100%</a:t>
            </a:r>
            <a:endParaRPr lang="en-US" sz="2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316" y="492443"/>
            <a:ext cx="4466987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Ví dụ Test: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5316" y="1122283"/>
            <a:ext cx="444936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Test đăng ký thành công: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625316" y="1836896"/>
            <a:ext cx="13379768" cy="3698319"/>
          </a:xfrm>
          <a:prstGeom prst="roundRect">
            <a:avLst>
              <a:gd name="adj" fmla="val 202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616387" y="1836896"/>
            <a:ext cx="13397627" cy="3698319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794980" y="1970842"/>
            <a:ext cx="13040439" cy="3430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@Test void register_WhenEmailNotExists_ShouldSaveAndReturnToken() {  // GIVEN - Thiết lập mock  when(accountRepository.existsByEmail(anyString()))    .thenReturn(false);    // WHEN - Gọi phương thức  AuthResponse response = authService.register(request);    // THEN - Kiểm tra kết quả  assertThat(response.getToken()).isNotNull();  verify(accountRepository).save(any(Account.class));}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5316" y="5803225"/>
            <a:ext cx="2680216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Điểm nổi bật: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625316" y="6406158"/>
            <a:ext cx="1337976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Cấu trúc Given-When-Then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5316" y="6754535"/>
            <a:ext cx="1337976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Sử dụng Mockito để mock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25316" y="7102912"/>
            <a:ext cx="1337976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AssertJ để kiểm tra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25316" y="7451288"/>
            <a:ext cx="1337976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Verify repository được gọi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8567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Độ bao phủ Code (Coverage)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71151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Vượt mục tiêu 80%!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396835" y="1221700"/>
            <a:ext cx="6365915" cy="141684"/>
          </a:xfrm>
          <a:prstGeom prst="roundRect">
            <a:avLst>
              <a:gd name="adj" fmla="val 3362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96835" y="1221700"/>
            <a:ext cx="6365915" cy="141684"/>
          </a:xfrm>
          <a:prstGeom prst="roundRect">
            <a:avLst>
              <a:gd name="adj" fmla="val 33620"/>
            </a:avLst>
          </a:prstGeom>
          <a:solidFill>
            <a:srgbClr val="FFAD94"/>
          </a:solidFill>
          <a:ln/>
        </p:spPr>
      </p:sp>
      <p:sp>
        <p:nvSpPr>
          <p:cNvPr id="6" name="Text 4"/>
          <p:cNvSpPr/>
          <p:nvPr/>
        </p:nvSpPr>
        <p:spPr>
          <a:xfrm>
            <a:off x="6847761" y="1221700"/>
            <a:ext cx="396597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100%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96835" y="150506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Class Coverage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396835" y="1750219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(1/1 classes)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7386042" y="1221700"/>
            <a:ext cx="6365915" cy="141684"/>
          </a:xfrm>
          <a:prstGeom prst="roundRect">
            <a:avLst>
              <a:gd name="adj" fmla="val 3362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86042" y="1221700"/>
            <a:ext cx="6365915" cy="141684"/>
          </a:xfrm>
          <a:prstGeom prst="roundRect">
            <a:avLst>
              <a:gd name="adj" fmla="val 33620"/>
            </a:avLst>
          </a:prstGeom>
          <a:solidFill>
            <a:srgbClr val="FFAD94"/>
          </a:solidFill>
          <a:ln/>
        </p:spPr>
      </p:sp>
      <p:sp>
        <p:nvSpPr>
          <p:cNvPr id="11" name="Text 9"/>
          <p:cNvSpPr/>
          <p:nvPr/>
        </p:nvSpPr>
        <p:spPr>
          <a:xfrm>
            <a:off x="13836968" y="1221700"/>
            <a:ext cx="396597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100%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386042" y="150506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 Coverage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386042" y="1750219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(5/5 methods)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396835" y="2215158"/>
            <a:ext cx="6345555" cy="141684"/>
          </a:xfrm>
          <a:prstGeom prst="roundRect">
            <a:avLst>
              <a:gd name="adj" fmla="val 3362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396835" y="2215158"/>
            <a:ext cx="5552361" cy="141684"/>
          </a:xfrm>
          <a:prstGeom prst="roundRect">
            <a:avLst>
              <a:gd name="adj" fmla="val 33620"/>
            </a:avLst>
          </a:prstGeom>
          <a:solidFill>
            <a:srgbClr val="FFAD94"/>
          </a:solidFill>
          <a:ln/>
        </p:spPr>
      </p:sp>
      <p:sp>
        <p:nvSpPr>
          <p:cNvPr id="16" name="Text 14"/>
          <p:cNvSpPr/>
          <p:nvPr/>
        </p:nvSpPr>
        <p:spPr>
          <a:xfrm>
            <a:off x="6827401" y="2215158"/>
            <a:ext cx="416957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87.5%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396835" y="249852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Branch Coverage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396835" y="2743676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(7/8 branches)</a:t>
            </a:r>
            <a:endParaRPr lang="en-US" sz="850" dirty="0"/>
          </a:p>
        </p:txBody>
      </p:sp>
      <p:sp>
        <p:nvSpPr>
          <p:cNvPr id="19" name="Shape 17"/>
          <p:cNvSpPr/>
          <p:nvPr/>
        </p:nvSpPr>
        <p:spPr>
          <a:xfrm>
            <a:off x="7386042" y="2215158"/>
            <a:ext cx="6365915" cy="141684"/>
          </a:xfrm>
          <a:prstGeom prst="roundRect">
            <a:avLst>
              <a:gd name="adj" fmla="val 3362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386042" y="2215158"/>
            <a:ext cx="6365915" cy="141684"/>
          </a:xfrm>
          <a:prstGeom prst="roundRect">
            <a:avLst>
              <a:gd name="adj" fmla="val 33620"/>
            </a:avLst>
          </a:prstGeom>
          <a:solidFill>
            <a:srgbClr val="FFAD94"/>
          </a:solidFill>
          <a:ln/>
        </p:spPr>
      </p:sp>
      <p:sp>
        <p:nvSpPr>
          <p:cNvPr id="21" name="Text 19"/>
          <p:cNvSpPr/>
          <p:nvPr/>
        </p:nvSpPr>
        <p:spPr>
          <a:xfrm>
            <a:off x="13836968" y="2215158"/>
            <a:ext cx="396597" cy="141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100%</a:t>
            </a:r>
            <a:endParaRPr lang="en-US" sz="1100" dirty="0"/>
          </a:p>
        </p:txBody>
      </p:sp>
      <p:sp>
        <p:nvSpPr>
          <p:cNvPr id="22" name="Text 20"/>
          <p:cNvSpPr/>
          <p:nvPr/>
        </p:nvSpPr>
        <p:spPr>
          <a:xfrm>
            <a:off x="7386042" y="249852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Line Coverage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386042" y="2743676"/>
            <a:ext cx="684752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(31/31 lines)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96835" y="3095149"/>
            <a:ext cx="188047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Những gì đã được test: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396835" y="3477816"/>
            <a:ext cx="138367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Tất cả phương thức public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396835" y="3706535"/>
            <a:ext cx="138367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Các trường hợp thành công (happy paths)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396835" y="3935254"/>
            <a:ext cx="138367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Các trường hợp ngoại lệ (edge cases)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396835" y="4163973"/>
            <a:ext cx="138367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Bảo mật (mã hóa mật khẩu)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396835" y="4392692"/>
            <a:ext cx="13836729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Xử lý lỗi</a:t>
            </a:r>
            <a:endParaRPr lang="en-US" sz="850" dirty="0"/>
          </a:p>
        </p:txBody>
      </p:sp>
      <p:pic>
        <p:nvPicPr>
          <p:cNvPr id="3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4709279"/>
            <a:ext cx="13609558" cy="76553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0208"/>
            <a:ext cx="6702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Tích hợp AI trong Dự án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59712"/>
            <a:ext cx="4684395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🤖</a:t>
            </a:r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Công cụ: ChatGPT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6012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Đóng góp của AI: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824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Gợi ý 20+ ý tưởng test cases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246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Đề xuất quy ước đặt tên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668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Cung cấp kịch bản edge cases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090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Tiết kiệm ~40% thời gian thiết kế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601283"/>
            <a:ext cx="2903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 người thực hiện: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41824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Viết tay tất cả 370+ dòng code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6246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Điều chỉnh theo exception types thực tế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06682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Tùy chỉnh chiến lược mocking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50902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Đảm bảo tests khớp với hành vi thực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2063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Minh bạch: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Toàn bộ lịch sử prompt trong log.md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118"/>
            <a:ext cx="5129213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Kết quả Cuộc thi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066" y="1287304"/>
            <a:ext cx="4410313" cy="512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Vượt trội mọi yêu cầu:</a:t>
            </a:r>
            <a:endParaRPr lang="en-US" sz="3200" dirty="0"/>
          </a:p>
        </p:txBody>
      </p:sp>
      <p:sp>
        <p:nvSpPr>
          <p:cNvPr id="4" name="Shape 2"/>
          <p:cNvSpPr/>
          <p:nvPr/>
        </p:nvSpPr>
        <p:spPr>
          <a:xfrm>
            <a:off x="718066" y="2107763"/>
            <a:ext cx="4261247" cy="1204793"/>
          </a:xfrm>
          <a:prstGeom prst="roundRect">
            <a:avLst>
              <a:gd name="adj" fmla="val 71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30831" y="2320528"/>
            <a:ext cx="256460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16/15 Tests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30831" y="2771656"/>
            <a:ext cx="383571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(107%)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84457" y="2107763"/>
            <a:ext cx="4261366" cy="1204793"/>
          </a:xfrm>
          <a:prstGeom prst="roundRect">
            <a:avLst>
              <a:gd name="adj" fmla="val 71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97222" y="2320528"/>
            <a:ext cx="256460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100% Pass Rate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397222" y="2771656"/>
            <a:ext cx="383583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Tất cả đều thành công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650968" y="2107763"/>
            <a:ext cx="4261366" cy="1204793"/>
          </a:xfrm>
          <a:prstGeom prst="roundRect">
            <a:avLst>
              <a:gd name="adj" fmla="val 71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63733" y="2320528"/>
            <a:ext cx="256460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2.5 giây thực thi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9863733" y="2771656"/>
            <a:ext cx="383583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Nhanh và hiệu quả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8066" y="3517702"/>
            <a:ext cx="6494502" cy="1204793"/>
          </a:xfrm>
          <a:prstGeom prst="roundRect">
            <a:avLst>
              <a:gd name="adj" fmla="val 71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30831" y="3730466"/>
            <a:ext cx="288333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87.5-100% coverage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30831" y="4181594"/>
            <a:ext cx="606897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Vượt mục tiêu 80%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17713" y="3517702"/>
            <a:ext cx="6494621" cy="1204793"/>
          </a:xfrm>
          <a:prstGeom prst="roundRect">
            <a:avLst>
              <a:gd name="adj" fmla="val 71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630477" y="3730466"/>
            <a:ext cx="2564606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✅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 130/180 phút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630477" y="4181594"/>
            <a:ext cx="606909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Hoàn thành 72%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18066" y="5030153"/>
            <a:ext cx="307752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Điểm nổi bật: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718066" y="5722501"/>
            <a:ext cx="1319426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Code chất lượng chuyên nghiệp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18066" y="6137672"/>
            <a:ext cx="1319426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Tài liệu toàn diện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18066" y="6552843"/>
            <a:ext cx="1319426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Sử dụng AI minh bạch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18066" y="6968014"/>
            <a:ext cx="1319426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Deliverables đầy đủ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18066" y="7383185"/>
            <a:ext cx="1319426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⭐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Hoàn thành sớm, có thời gian polish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2025-10-25T04:41:32Z</dcterms:created>
  <dcterms:modified xsi:type="dcterms:W3CDTF">2025-10-25T04:41:32Z</dcterms:modified>
</cp:coreProperties>
</file>